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72" r:id="rId4"/>
    <p:sldId id="273" r:id="rId5"/>
    <p:sldId id="274" r:id="rId6"/>
  </p:sldIdLst>
  <p:sldSz cx="7772400" cy="10058400"/>
  <p:notesSz cx="6950075" cy="9236075"/>
  <p:defaultTextStyle>
    <a:defPPr>
      <a:defRPr lang="en-US"/>
    </a:defPPr>
    <a:lvl1pPr marL="0" algn="l" defTabSz="10298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933" algn="l" defTabSz="10298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9864" algn="l" defTabSz="10298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4797" algn="l" defTabSz="10298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9729" algn="l" defTabSz="10298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4661" algn="l" defTabSz="10298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9593" algn="l" defTabSz="10298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4526" algn="l" defTabSz="10298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9457" algn="l" defTabSz="10298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9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1C54"/>
    <a:srgbClr val="00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howGuides="1">
      <p:cViewPr varScale="1">
        <p:scale>
          <a:sx n="70" d="100"/>
          <a:sy n="70" d="100"/>
        </p:scale>
        <p:origin x="2364" y="66"/>
      </p:cViewPr>
      <p:guideLst>
        <p:guide orient="horz" pos="3169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7"/>
            <a:ext cx="6606540" cy="2156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9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9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0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5"/>
            <a:ext cx="1748790" cy="8582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5"/>
            <a:ext cx="5116830" cy="8582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3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3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7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7" y="4263180"/>
            <a:ext cx="6606540" cy="220027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49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98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47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97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4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95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4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9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4"/>
            <a:ext cx="3432810" cy="663807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4"/>
            <a:ext cx="3432810" cy="663807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3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2" y="2251499"/>
            <a:ext cx="3434159" cy="93831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933" indent="0">
              <a:buNone/>
              <a:defRPr sz="2200" b="1"/>
            </a:lvl2pPr>
            <a:lvl3pPr marL="1029864" indent="0">
              <a:buNone/>
              <a:defRPr sz="2000" b="1"/>
            </a:lvl3pPr>
            <a:lvl4pPr marL="1544797" indent="0">
              <a:buNone/>
              <a:defRPr sz="1800" b="1"/>
            </a:lvl4pPr>
            <a:lvl5pPr marL="2059729" indent="0">
              <a:buNone/>
              <a:defRPr sz="1800" b="1"/>
            </a:lvl5pPr>
            <a:lvl6pPr marL="2574661" indent="0">
              <a:buNone/>
              <a:defRPr sz="1800" b="1"/>
            </a:lvl6pPr>
            <a:lvl7pPr marL="3089593" indent="0">
              <a:buNone/>
              <a:defRPr sz="1800" b="1"/>
            </a:lvl7pPr>
            <a:lvl8pPr marL="3604526" indent="0">
              <a:buNone/>
              <a:defRPr sz="1800" b="1"/>
            </a:lvl8pPr>
            <a:lvl9pPr marL="41194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2" y="3189818"/>
            <a:ext cx="3434159" cy="579522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933" indent="0">
              <a:buNone/>
              <a:defRPr sz="2200" b="1"/>
            </a:lvl2pPr>
            <a:lvl3pPr marL="1029864" indent="0">
              <a:buNone/>
              <a:defRPr sz="2000" b="1"/>
            </a:lvl3pPr>
            <a:lvl4pPr marL="1544797" indent="0">
              <a:buNone/>
              <a:defRPr sz="1800" b="1"/>
            </a:lvl4pPr>
            <a:lvl5pPr marL="2059729" indent="0">
              <a:buNone/>
              <a:defRPr sz="1800" b="1"/>
            </a:lvl5pPr>
            <a:lvl6pPr marL="2574661" indent="0">
              <a:buNone/>
              <a:defRPr sz="1800" b="1"/>
            </a:lvl6pPr>
            <a:lvl7pPr marL="3089593" indent="0">
              <a:buNone/>
              <a:defRPr sz="1800" b="1"/>
            </a:lvl7pPr>
            <a:lvl8pPr marL="3604526" indent="0">
              <a:buNone/>
              <a:defRPr sz="1800" b="1"/>
            </a:lvl8pPr>
            <a:lvl9pPr marL="41194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8"/>
            <a:ext cx="3435509" cy="579522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3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4" y="400475"/>
            <a:ext cx="2557067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5"/>
            <a:ext cx="4344988" cy="858456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4" y="2104816"/>
            <a:ext cx="2557067" cy="6880225"/>
          </a:xfrm>
        </p:spPr>
        <p:txBody>
          <a:bodyPr/>
          <a:lstStyle>
            <a:lvl1pPr marL="0" indent="0">
              <a:buNone/>
              <a:defRPr sz="1600"/>
            </a:lvl1pPr>
            <a:lvl2pPr marL="514933" indent="0">
              <a:buNone/>
              <a:defRPr sz="1400"/>
            </a:lvl2pPr>
            <a:lvl3pPr marL="1029864" indent="0">
              <a:buNone/>
              <a:defRPr sz="1200"/>
            </a:lvl3pPr>
            <a:lvl4pPr marL="1544797" indent="0">
              <a:buNone/>
              <a:defRPr sz="1100"/>
            </a:lvl4pPr>
            <a:lvl5pPr marL="2059729" indent="0">
              <a:buNone/>
              <a:defRPr sz="1100"/>
            </a:lvl5pPr>
            <a:lvl6pPr marL="2574661" indent="0">
              <a:buNone/>
              <a:defRPr sz="1100"/>
            </a:lvl6pPr>
            <a:lvl7pPr marL="3089593" indent="0">
              <a:buNone/>
              <a:defRPr sz="1100"/>
            </a:lvl7pPr>
            <a:lvl8pPr marL="3604526" indent="0">
              <a:buNone/>
              <a:defRPr sz="1100"/>
            </a:lvl8pPr>
            <a:lvl9pPr marL="411945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5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14933" indent="0">
              <a:buNone/>
              <a:defRPr sz="3100"/>
            </a:lvl2pPr>
            <a:lvl3pPr marL="1029864" indent="0">
              <a:buNone/>
              <a:defRPr sz="2700"/>
            </a:lvl3pPr>
            <a:lvl4pPr marL="1544797" indent="0">
              <a:buNone/>
              <a:defRPr sz="2200"/>
            </a:lvl4pPr>
            <a:lvl5pPr marL="2059729" indent="0">
              <a:buNone/>
              <a:defRPr sz="2200"/>
            </a:lvl5pPr>
            <a:lvl6pPr marL="2574661" indent="0">
              <a:buNone/>
              <a:defRPr sz="2200"/>
            </a:lvl6pPr>
            <a:lvl7pPr marL="3089593" indent="0">
              <a:buNone/>
              <a:defRPr sz="2200"/>
            </a:lvl7pPr>
            <a:lvl8pPr marL="3604526" indent="0">
              <a:buNone/>
              <a:defRPr sz="2200"/>
            </a:lvl8pPr>
            <a:lvl9pPr marL="4119457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14933" indent="0">
              <a:buNone/>
              <a:defRPr sz="1400"/>
            </a:lvl2pPr>
            <a:lvl3pPr marL="1029864" indent="0">
              <a:buNone/>
              <a:defRPr sz="1200"/>
            </a:lvl3pPr>
            <a:lvl4pPr marL="1544797" indent="0">
              <a:buNone/>
              <a:defRPr sz="1100"/>
            </a:lvl4pPr>
            <a:lvl5pPr marL="2059729" indent="0">
              <a:buNone/>
              <a:defRPr sz="1100"/>
            </a:lvl5pPr>
            <a:lvl6pPr marL="2574661" indent="0">
              <a:buNone/>
              <a:defRPr sz="1100"/>
            </a:lvl6pPr>
            <a:lvl7pPr marL="3089593" indent="0">
              <a:buNone/>
              <a:defRPr sz="1100"/>
            </a:lvl7pPr>
            <a:lvl8pPr marL="3604526" indent="0">
              <a:buNone/>
              <a:defRPr sz="1100"/>
            </a:lvl8pPr>
            <a:lvl9pPr marL="411945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2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3"/>
            <a:ext cx="6995160" cy="1676400"/>
          </a:xfrm>
          <a:prstGeom prst="rect">
            <a:avLst/>
          </a:prstGeom>
        </p:spPr>
        <p:txBody>
          <a:bodyPr vert="horz" lIns="102986" tIns="51493" rIns="102986" bIns="514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4"/>
            <a:ext cx="6995160" cy="6638078"/>
          </a:xfrm>
          <a:prstGeom prst="rect">
            <a:avLst/>
          </a:prstGeom>
        </p:spPr>
        <p:txBody>
          <a:bodyPr vert="horz" lIns="102986" tIns="51493" rIns="102986" bIns="514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9"/>
            <a:ext cx="1813560" cy="535515"/>
          </a:xfrm>
          <a:prstGeom prst="rect">
            <a:avLst/>
          </a:prstGeom>
        </p:spPr>
        <p:txBody>
          <a:bodyPr vert="horz" lIns="102986" tIns="51493" rIns="102986" bIns="5149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0D0E-1C56-4692-9128-779A5FB197B8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9"/>
            <a:ext cx="2461260" cy="535515"/>
          </a:xfrm>
          <a:prstGeom prst="rect">
            <a:avLst/>
          </a:prstGeom>
        </p:spPr>
        <p:txBody>
          <a:bodyPr vert="horz" lIns="102986" tIns="51493" rIns="102986" bIns="5149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9"/>
            <a:ext cx="1813560" cy="535515"/>
          </a:xfrm>
          <a:prstGeom prst="rect">
            <a:avLst/>
          </a:prstGeom>
        </p:spPr>
        <p:txBody>
          <a:bodyPr vert="horz" lIns="102986" tIns="51493" rIns="102986" bIns="5149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F3BD-5347-4EA7-8A9A-63EA95B84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47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986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200" indent="-386200" algn="l" defTabSz="102986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765" indent="-321833" algn="l" defTabSz="102986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331" indent="-257466" algn="l" defTabSz="102986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262" indent="-257466" algn="l" defTabSz="102986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17195" indent="-257466" algn="l" defTabSz="102986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2127" indent="-257466" algn="l" defTabSz="10298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7059" indent="-257466" algn="l" defTabSz="10298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1991" indent="-257466" algn="l" defTabSz="10298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6924" indent="-257466" algn="l" defTabSz="10298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98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933" algn="l" defTabSz="10298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864" algn="l" defTabSz="10298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797" algn="l" defTabSz="10298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729" algn="l" defTabSz="10298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4661" algn="l" defTabSz="10298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9593" algn="l" defTabSz="10298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4526" algn="l" defTabSz="10298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457" algn="l" defTabSz="10298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" y="7638015"/>
            <a:ext cx="7610475" cy="1349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9140145"/>
            <a:ext cx="3562350" cy="698546"/>
          </a:xfrm>
          <a:prstGeom prst="rect">
            <a:avLst/>
          </a:prstGeom>
          <a:noFill/>
        </p:spPr>
        <p:txBody>
          <a:bodyPr wrap="square" lIns="97429" tIns="48715" rIns="97429" bIns="48715" rtlCol="0">
            <a:spAutoFit/>
          </a:bodyPr>
          <a:lstStyle/>
          <a:p>
            <a:pPr algn="ctr"/>
            <a:r>
              <a:rPr lang="en-US" sz="1300" dirty="0">
                <a:latin typeface="Arial Rounded MT Bold" pitchFamily="34" charset="0"/>
              </a:rPr>
              <a:t>3500 SW  CORPORATE PKWY, SUITE 202</a:t>
            </a:r>
          </a:p>
          <a:p>
            <a:pPr algn="ctr"/>
            <a:r>
              <a:rPr lang="en-US" sz="1300" dirty="0">
                <a:latin typeface="Arial Rounded MT Bold" pitchFamily="34" charset="0"/>
              </a:rPr>
              <a:t>PALM CITY, FL 34990</a:t>
            </a:r>
          </a:p>
          <a:p>
            <a:pPr algn="ctr"/>
            <a:r>
              <a:rPr lang="en-US" sz="1300" dirty="0">
                <a:latin typeface="Arial Rounded MT Bold" pitchFamily="34" charset="0"/>
              </a:rPr>
              <a:t>772 287-4690  -  772 287-9643 (Fax)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827449"/>
            <a:ext cx="6900863" cy="2560594"/>
          </a:xfrm>
          <a:prstGeom prst="rect">
            <a:avLst/>
          </a:prstGeom>
          <a:noFill/>
        </p:spPr>
        <p:txBody>
          <a:bodyPr wrap="square" lIns="97429" tIns="48715" rIns="97429" bIns="48715" rtlCol="0">
            <a:spAutoFit/>
          </a:bodyPr>
          <a:lstStyle/>
          <a:p>
            <a:pPr algn="ctr"/>
            <a:r>
              <a:rPr lang="en-US" sz="3200" i="1" dirty="0">
                <a:latin typeface="Engravers MT" pitchFamily="18" charset="0"/>
              </a:rPr>
              <a:t>FOR SALE</a:t>
            </a:r>
          </a:p>
          <a:p>
            <a:pPr algn="ctr"/>
            <a:r>
              <a:rPr lang="en-US" sz="3200" i="1" dirty="0">
                <a:latin typeface="Engravers MT" pitchFamily="18" charset="0"/>
              </a:rPr>
              <a:t>32.15 Acres</a:t>
            </a:r>
          </a:p>
          <a:p>
            <a:pPr algn="ctr"/>
            <a:r>
              <a:rPr lang="en-US" sz="3200" i="1" dirty="0">
                <a:latin typeface="Engravers MT" pitchFamily="18" charset="0"/>
              </a:rPr>
              <a:t>Arrowroot  St</a:t>
            </a:r>
          </a:p>
          <a:p>
            <a:pPr algn="ctr"/>
            <a:r>
              <a:rPr lang="en-US" sz="3200" i="1" dirty="0" err="1">
                <a:latin typeface="Engravers MT" pitchFamily="18" charset="0"/>
              </a:rPr>
              <a:t>indiantown</a:t>
            </a:r>
            <a:r>
              <a:rPr lang="en-US" sz="3200" i="1" dirty="0">
                <a:latin typeface="Engravers MT" pitchFamily="18" charset="0"/>
              </a:rPr>
              <a:t>, FL </a:t>
            </a:r>
          </a:p>
          <a:p>
            <a:pPr algn="ctr"/>
            <a:endParaRPr lang="en-US" sz="3200" i="1" dirty="0">
              <a:latin typeface="Engravers MT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6831F-69D6-1530-5C32-301797A06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243" y="3793156"/>
            <a:ext cx="5690776" cy="27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912" y="661917"/>
            <a:ext cx="2995613" cy="328683"/>
          </a:xfrm>
          <a:prstGeom prst="rect">
            <a:avLst/>
          </a:prstGeom>
          <a:noFill/>
        </p:spPr>
        <p:txBody>
          <a:bodyPr wrap="square" lIns="97429" tIns="48715" rIns="97429" bIns="48715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PROPERTY 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662" y="1878889"/>
            <a:ext cx="6396038" cy="6207746"/>
          </a:xfrm>
          <a:prstGeom prst="rect">
            <a:avLst/>
          </a:prstGeom>
          <a:noFill/>
        </p:spPr>
        <p:txBody>
          <a:bodyPr wrap="square" lIns="97429" tIns="48715" rIns="97429" bIns="48715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LOCATION:  	</a:t>
            </a:r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Unassigned: Close to 23401 SW Arrowroot St.</a:t>
            </a:r>
          </a:p>
          <a:p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Indiantown, FL 34956		</a:t>
            </a:r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         	</a:t>
            </a:r>
            <a:endParaRPr lang="en-US" sz="1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          	</a:t>
            </a:r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SIZE:	           	</a:t>
            </a:r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32.15 Acres </a:t>
            </a:r>
          </a:p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lang="en-US"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ZONING:	 	</a:t>
            </a:r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A-2</a:t>
            </a:r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Agricultural</a:t>
            </a: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TAXES:		</a:t>
            </a:r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</a:p>
          <a:p>
            <a:endParaRPr lang="en-US" sz="1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PRICE:		</a:t>
            </a:r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$799,999  </a:t>
            </a:r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COMMENTS:	        	</a:t>
            </a:r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32.15 acres located on Hwy 710 in Martin County.   			Property is just 6 miles outside of Indiantown</a:t>
            </a:r>
          </a:p>
          <a:p>
            <a:endParaRPr lang="en-US" sz="1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	</a:t>
            </a:r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CONTACT:		</a:t>
            </a:r>
            <a:r>
              <a:rPr lang="en-US" sz="1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Rick Hartman </a:t>
            </a:r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above information has been obtained from sources we consider reliable, but we do not guarantee it; submitted subject to errors, prior sale, withdrawal, or change in price or terms and conditions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57919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D4668-4C5F-2422-A846-5AF85BFFA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" y="637059"/>
            <a:ext cx="6019800" cy="4033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77A47-3765-FFD5-47DD-02D98DB02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" y="5633085"/>
            <a:ext cx="601980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6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E5A833-6A74-BD8B-2369-10512A54C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355719"/>
            <a:ext cx="6096000" cy="2985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6A90D6-537B-1127-BEC5-AA730D596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1" y="3595313"/>
            <a:ext cx="6706536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144A1D-E3D6-2B5D-E3C0-29D945FC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6" y="2112011"/>
            <a:ext cx="7468247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164</Words>
  <Application>Microsoft Office PowerPoint</Application>
  <PresentationFormat>Custom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Engravers MT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bobbie</dc:creator>
  <cp:lastModifiedBy>Kelly Bryan</cp:lastModifiedBy>
  <cp:revision>127</cp:revision>
  <cp:lastPrinted>2024-12-30T19:34:54Z</cp:lastPrinted>
  <dcterms:created xsi:type="dcterms:W3CDTF">2013-03-20T15:45:46Z</dcterms:created>
  <dcterms:modified xsi:type="dcterms:W3CDTF">2024-12-30T20:47:54Z</dcterms:modified>
</cp:coreProperties>
</file>